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7EDC8-7DE4-46C1-96C9-CEA3EC25C5E0}" type="doc">
      <dgm:prSet loTypeId="urn:microsoft.com/office/officeart/2005/8/layout/b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C690A3-FE44-46AD-BA61-714149B2FFFC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Monotype Corsiva" panose="03010101010201010101" pitchFamily="66" charset="0"/>
            </a:rPr>
            <a:t>Сайты детского сада и группы</a:t>
          </a:r>
        </a:p>
      </dgm:t>
    </dgm:pt>
    <dgm:pt modelId="{647E031B-F574-43C0-8B6F-2742BF8A7A31}" type="parTrans" cxnId="{D8D033DE-8629-4086-94E1-707E9F511E84}">
      <dgm:prSet/>
      <dgm:spPr/>
      <dgm:t>
        <a:bodyPr/>
        <a:lstStyle/>
        <a:p>
          <a:endParaRPr lang="ru-RU"/>
        </a:p>
      </dgm:t>
    </dgm:pt>
    <dgm:pt modelId="{169BCFDD-A0C5-485A-92BB-4A9DF8F37E5B}" type="sibTrans" cxnId="{D8D033DE-8629-4086-94E1-707E9F511E84}">
      <dgm:prSet/>
      <dgm:spPr/>
      <dgm:t>
        <a:bodyPr/>
        <a:lstStyle/>
        <a:p>
          <a:endParaRPr lang="ru-RU"/>
        </a:p>
      </dgm:t>
    </dgm:pt>
    <dgm:pt modelId="{DF25D897-B701-4DA1-A250-1897B7072B80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Monotype Corsiva" panose="03010101010201010101" pitchFamily="66" charset="0"/>
            </a:rPr>
            <a:t>фотовыставки</a:t>
          </a:r>
        </a:p>
      </dgm:t>
    </dgm:pt>
    <dgm:pt modelId="{4F08855A-4BF7-4C6C-8059-67A79BA99CB6}" type="parTrans" cxnId="{70D6AFA7-36FB-4E21-9799-FF53CA0BA9E5}">
      <dgm:prSet/>
      <dgm:spPr/>
      <dgm:t>
        <a:bodyPr/>
        <a:lstStyle/>
        <a:p>
          <a:endParaRPr lang="ru-RU"/>
        </a:p>
      </dgm:t>
    </dgm:pt>
    <dgm:pt modelId="{26639994-0EA7-497D-854F-9CE413A35875}" type="sibTrans" cxnId="{70D6AFA7-36FB-4E21-9799-FF53CA0BA9E5}">
      <dgm:prSet/>
      <dgm:spPr/>
      <dgm:t>
        <a:bodyPr/>
        <a:lstStyle/>
        <a:p>
          <a:endParaRPr lang="ru-RU"/>
        </a:p>
      </dgm:t>
    </dgm:pt>
    <dgm:pt modelId="{06F9B4A3-D3D9-4AD5-A91F-AE6C47F8DAAB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Monotype Corsiva" panose="03010101010201010101" pitchFamily="66" charset="0"/>
            </a:rPr>
            <a:t>Проведение акций</a:t>
          </a:r>
        </a:p>
      </dgm:t>
    </dgm:pt>
    <dgm:pt modelId="{08D7B73F-B03D-49D4-B63D-AF123709902A}" type="parTrans" cxnId="{86EC9BA7-8C36-44BF-92F8-C41179C31839}">
      <dgm:prSet/>
      <dgm:spPr/>
      <dgm:t>
        <a:bodyPr/>
        <a:lstStyle/>
        <a:p>
          <a:endParaRPr lang="ru-RU"/>
        </a:p>
      </dgm:t>
    </dgm:pt>
    <dgm:pt modelId="{1FA0FBFB-52A3-4E61-96FE-3352AE0CD137}" type="sibTrans" cxnId="{86EC9BA7-8C36-44BF-92F8-C41179C31839}">
      <dgm:prSet/>
      <dgm:spPr/>
      <dgm:t>
        <a:bodyPr/>
        <a:lstStyle/>
        <a:p>
          <a:endParaRPr lang="ru-RU"/>
        </a:p>
      </dgm:t>
    </dgm:pt>
    <dgm:pt modelId="{BB9EDCCB-A079-46B4-8B31-DF3F0ED1878D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  <a:latin typeface="Monotype Corsiva" panose="03010101010201010101" pitchFamily="66" charset="0"/>
            </a:rPr>
            <a:t>презентации</a:t>
          </a:r>
          <a:endParaRPr lang="ru-RU" sz="3200" b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CD266BE8-2EEB-4169-9254-725CEEF049C0}" type="parTrans" cxnId="{8F5FC698-D7E9-4C74-9805-B9F2B23F4F7F}">
      <dgm:prSet/>
      <dgm:spPr/>
      <dgm:t>
        <a:bodyPr/>
        <a:lstStyle/>
        <a:p>
          <a:endParaRPr lang="ru-RU"/>
        </a:p>
      </dgm:t>
    </dgm:pt>
    <dgm:pt modelId="{3CF9806F-E9F9-42F0-BFB2-4159CE65BA75}" type="sibTrans" cxnId="{8F5FC698-D7E9-4C74-9805-B9F2B23F4F7F}">
      <dgm:prSet/>
      <dgm:spPr/>
      <dgm:t>
        <a:bodyPr/>
        <a:lstStyle/>
        <a:p>
          <a:endParaRPr lang="ru-RU"/>
        </a:p>
      </dgm:t>
    </dgm:pt>
    <dgm:pt modelId="{FFC81739-A257-42F6-9AA4-27B74171FF12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Monotype Corsiva" panose="03010101010201010101" pitchFamily="66" charset="0"/>
            </a:rPr>
            <a:t>Совместные прогулки и экскурсии</a:t>
          </a:r>
        </a:p>
      </dgm:t>
    </dgm:pt>
    <dgm:pt modelId="{26D90F16-C196-4A22-8C42-3E302069A1C3}" type="parTrans" cxnId="{AFDBB436-D733-4C73-AD78-3EEB8D15365C}">
      <dgm:prSet/>
      <dgm:spPr/>
      <dgm:t>
        <a:bodyPr/>
        <a:lstStyle/>
        <a:p>
          <a:endParaRPr lang="ru-RU"/>
        </a:p>
      </dgm:t>
    </dgm:pt>
    <dgm:pt modelId="{31F85659-2C8F-429F-A1D7-FFA351A34B1A}" type="sibTrans" cxnId="{AFDBB436-D733-4C73-AD78-3EEB8D15365C}">
      <dgm:prSet/>
      <dgm:spPr/>
      <dgm:t>
        <a:bodyPr/>
        <a:lstStyle/>
        <a:p>
          <a:endParaRPr lang="ru-RU"/>
        </a:p>
      </dgm:t>
    </dgm:pt>
    <dgm:pt modelId="{C06F2B05-48AF-4582-86DA-84A0EBE33744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Monotype Corsiva" panose="03010101010201010101" pitchFamily="66" charset="0"/>
            </a:rPr>
            <a:t>Проведение тренингов</a:t>
          </a:r>
        </a:p>
      </dgm:t>
    </dgm:pt>
    <dgm:pt modelId="{F9CC6D5F-7CED-4B9F-86B8-DA2322C29EF0}" type="parTrans" cxnId="{798DF709-012C-4406-8F22-FF94D3BB6444}">
      <dgm:prSet/>
      <dgm:spPr/>
      <dgm:t>
        <a:bodyPr/>
        <a:lstStyle/>
        <a:p>
          <a:endParaRPr lang="ru-RU"/>
        </a:p>
      </dgm:t>
    </dgm:pt>
    <dgm:pt modelId="{45AA99E4-3DF6-48CA-B4B8-769A7B28A361}" type="sibTrans" cxnId="{798DF709-012C-4406-8F22-FF94D3BB6444}">
      <dgm:prSet/>
      <dgm:spPr/>
      <dgm:t>
        <a:bodyPr/>
        <a:lstStyle/>
        <a:p>
          <a:endParaRPr lang="ru-RU"/>
        </a:p>
      </dgm:t>
    </dgm:pt>
    <dgm:pt modelId="{896A8CAC-260F-46C2-BC6E-2186358C6D35}">
      <dgm:prSet phldrT="[Текст]" custT="1"/>
      <dgm:spPr/>
      <dgm:t>
        <a:bodyPr/>
        <a:lstStyle/>
        <a:p>
          <a:r>
            <a:rPr lang="ru-RU" sz="3200" b="1">
              <a:solidFill>
                <a:schemeClr val="tx1"/>
              </a:solidFill>
              <a:latin typeface="Monotype Corsiva" panose="03010101010201010101" pitchFamily="66" charset="0"/>
            </a:rPr>
            <a:t>Проектная деятельность</a:t>
          </a:r>
          <a:endParaRPr lang="ru-RU" sz="3200" b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D8C4545-D56D-4B18-9E11-1E81692340C8}" type="parTrans" cxnId="{9D24FE62-DF0C-4402-BA42-55E57CB73DBB}">
      <dgm:prSet/>
      <dgm:spPr/>
      <dgm:t>
        <a:bodyPr/>
        <a:lstStyle/>
        <a:p>
          <a:endParaRPr lang="ru-RU"/>
        </a:p>
      </dgm:t>
    </dgm:pt>
    <dgm:pt modelId="{6392AC05-05E1-491B-98E7-2458C362C76E}" type="sibTrans" cxnId="{9D24FE62-DF0C-4402-BA42-55E57CB73DBB}">
      <dgm:prSet/>
      <dgm:spPr/>
      <dgm:t>
        <a:bodyPr/>
        <a:lstStyle/>
        <a:p>
          <a:endParaRPr lang="ru-RU"/>
        </a:p>
      </dgm:t>
    </dgm:pt>
    <dgm:pt modelId="{56B89735-7243-4804-A31D-E4CCDD2BAB13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Monotype Corsiva" panose="03010101010201010101" pitchFamily="66" charset="0"/>
            </a:rPr>
            <a:t>Веб-квесты</a:t>
          </a:r>
        </a:p>
      </dgm:t>
    </dgm:pt>
    <dgm:pt modelId="{E2B6482D-ACF9-41A7-862D-2FB4274CC84A}" type="parTrans" cxnId="{3A59A85E-4137-46FD-93A8-25FA2E2E5EF7}">
      <dgm:prSet/>
      <dgm:spPr/>
      <dgm:t>
        <a:bodyPr/>
        <a:lstStyle/>
        <a:p>
          <a:endParaRPr lang="ru-RU"/>
        </a:p>
      </dgm:t>
    </dgm:pt>
    <dgm:pt modelId="{4ACC8081-A088-44A7-AF40-A1C1D4A2EF90}" type="sibTrans" cxnId="{3A59A85E-4137-46FD-93A8-25FA2E2E5EF7}">
      <dgm:prSet/>
      <dgm:spPr/>
      <dgm:t>
        <a:bodyPr/>
        <a:lstStyle/>
        <a:p>
          <a:endParaRPr lang="ru-RU"/>
        </a:p>
      </dgm:t>
    </dgm:pt>
    <dgm:pt modelId="{C6370B7E-2AA7-4CE1-9B66-F7CA7C9695E7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Monotype Corsiva" panose="03010101010201010101" pitchFamily="66" charset="0"/>
            </a:rPr>
            <a:t>Сетевые веб-квесты проекты</a:t>
          </a:r>
          <a:r>
            <a:rPr lang="ru-RU" sz="2600" b="1" dirty="0">
              <a:solidFill>
                <a:schemeClr val="tx1"/>
              </a:solidFill>
              <a:latin typeface="Monotype Corsiva" panose="03010101010201010101" pitchFamily="66" charset="0"/>
            </a:rPr>
            <a:t>.</a:t>
          </a:r>
        </a:p>
      </dgm:t>
    </dgm:pt>
    <dgm:pt modelId="{E2A7E415-5EB5-4030-830D-086442975918}" type="parTrans" cxnId="{097C4658-BA25-4C28-ACE8-081A3F9FD79D}">
      <dgm:prSet/>
      <dgm:spPr/>
      <dgm:t>
        <a:bodyPr/>
        <a:lstStyle/>
        <a:p>
          <a:endParaRPr lang="ru-RU"/>
        </a:p>
      </dgm:t>
    </dgm:pt>
    <dgm:pt modelId="{3B566E05-9EDA-4800-8FEC-D9259AA7DDA0}" type="sibTrans" cxnId="{097C4658-BA25-4C28-ACE8-081A3F9FD79D}">
      <dgm:prSet/>
      <dgm:spPr/>
      <dgm:t>
        <a:bodyPr/>
        <a:lstStyle/>
        <a:p>
          <a:endParaRPr lang="ru-RU"/>
        </a:p>
      </dgm:t>
    </dgm:pt>
    <dgm:pt modelId="{475B5D55-D29B-4ABA-A053-A2BEEA6E8B5D}" type="pres">
      <dgm:prSet presAssocID="{34B7EDC8-7DE4-46C1-96C9-CEA3EC25C5E0}" presName="Name0" presStyleCnt="0">
        <dgm:presLayoutVars>
          <dgm:dir/>
          <dgm:resizeHandles/>
        </dgm:presLayoutVars>
      </dgm:prSet>
      <dgm:spPr/>
    </dgm:pt>
    <dgm:pt modelId="{8594CB57-BAD2-4710-89D1-6048A266C0CC}" type="pres">
      <dgm:prSet presAssocID="{23C690A3-FE44-46AD-BA61-714149B2FFFC}" presName="compNode" presStyleCnt="0"/>
      <dgm:spPr/>
    </dgm:pt>
    <dgm:pt modelId="{39E9C494-1748-4C98-9838-BBCF77DBA2C2}" type="pres">
      <dgm:prSet presAssocID="{23C690A3-FE44-46AD-BA61-714149B2FFFC}" presName="dummyConnPt" presStyleCnt="0"/>
      <dgm:spPr/>
    </dgm:pt>
    <dgm:pt modelId="{31E25514-E38E-49B5-B756-204CE6C1AA80}" type="pres">
      <dgm:prSet presAssocID="{23C690A3-FE44-46AD-BA61-714149B2FFFC}" presName="node" presStyleLbl="node1" presStyleIdx="0" presStyleCnt="9">
        <dgm:presLayoutVars>
          <dgm:bulletEnabled val="1"/>
        </dgm:presLayoutVars>
      </dgm:prSet>
      <dgm:spPr/>
    </dgm:pt>
    <dgm:pt modelId="{8ACDBC65-F615-4AF8-AEA1-0F506E82A4D8}" type="pres">
      <dgm:prSet presAssocID="{169BCFDD-A0C5-485A-92BB-4A9DF8F37E5B}" presName="sibTrans" presStyleLbl="bgSibTrans2D1" presStyleIdx="0" presStyleCnt="8"/>
      <dgm:spPr/>
    </dgm:pt>
    <dgm:pt modelId="{EED9B16A-9D07-49EE-A166-3C0AB317BD49}" type="pres">
      <dgm:prSet presAssocID="{DF25D897-B701-4DA1-A250-1897B7072B80}" presName="compNode" presStyleCnt="0"/>
      <dgm:spPr/>
    </dgm:pt>
    <dgm:pt modelId="{16C2F1D5-0EB7-49AF-9F1C-2E2BCDB56F52}" type="pres">
      <dgm:prSet presAssocID="{DF25D897-B701-4DA1-A250-1897B7072B80}" presName="dummyConnPt" presStyleCnt="0"/>
      <dgm:spPr/>
    </dgm:pt>
    <dgm:pt modelId="{FD08FBF9-6025-421B-A503-C0CB2E701002}" type="pres">
      <dgm:prSet presAssocID="{DF25D897-B701-4DA1-A250-1897B7072B80}" presName="node" presStyleLbl="node1" presStyleIdx="1" presStyleCnt="9">
        <dgm:presLayoutVars>
          <dgm:bulletEnabled val="1"/>
        </dgm:presLayoutVars>
      </dgm:prSet>
      <dgm:spPr/>
    </dgm:pt>
    <dgm:pt modelId="{F0C63AA5-2B4E-4C61-90D9-6F340CE0516C}" type="pres">
      <dgm:prSet presAssocID="{26639994-0EA7-497D-854F-9CE413A35875}" presName="sibTrans" presStyleLbl="bgSibTrans2D1" presStyleIdx="1" presStyleCnt="8"/>
      <dgm:spPr/>
    </dgm:pt>
    <dgm:pt modelId="{714A2963-73C1-492E-BF1C-0B5E182DBE72}" type="pres">
      <dgm:prSet presAssocID="{06F9B4A3-D3D9-4AD5-A91F-AE6C47F8DAAB}" presName="compNode" presStyleCnt="0"/>
      <dgm:spPr/>
    </dgm:pt>
    <dgm:pt modelId="{E8011FA9-8481-42BC-961D-0BB17CB35EC8}" type="pres">
      <dgm:prSet presAssocID="{06F9B4A3-D3D9-4AD5-A91F-AE6C47F8DAAB}" presName="dummyConnPt" presStyleCnt="0"/>
      <dgm:spPr/>
    </dgm:pt>
    <dgm:pt modelId="{A92AF557-A19C-4D42-A77C-8FDB18C0FE34}" type="pres">
      <dgm:prSet presAssocID="{06F9B4A3-D3D9-4AD5-A91F-AE6C47F8DAAB}" presName="node" presStyleLbl="node1" presStyleIdx="2" presStyleCnt="9">
        <dgm:presLayoutVars>
          <dgm:bulletEnabled val="1"/>
        </dgm:presLayoutVars>
      </dgm:prSet>
      <dgm:spPr/>
    </dgm:pt>
    <dgm:pt modelId="{0BEB5D6F-8C1E-45E8-9AEB-A906B7548C07}" type="pres">
      <dgm:prSet presAssocID="{1FA0FBFB-52A3-4E61-96FE-3352AE0CD137}" presName="sibTrans" presStyleLbl="bgSibTrans2D1" presStyleIdx="2" presStyleCnt="8"/>
      <dgm:spPr/>
    </dgm:pt>
    <dgm:pt modelId="{F23F969A-688D-4674-BCB0-BEED21DADD36}" type="pres">
      <dgm:prSet presAssocID="{BB9EDCCB-A079-46B4-8B31-DF3F0ED1878D}" presName="compNode" presStyleCnt="0"/>
      <dgm:spPr/>
    </dgm:pt>
    <dgm:pt modelId="{F036FBB6-A809-4D72-B8CB-C927EAD25185}" type="pres">
      <dgm:prSet presAssocID="{BB9EDCCB-A079-46B4-8B31-DF3F0ED1878D}" presName="dummyConnPt" presStyleCnt="0"/>
      <dgm:spPr/>
    </dgm:pt>
    <dgm:pt modelId="{4CF68BBE-2907-4AE0-AAA3-A9939B55E0FF}" type="pres">
      <dgm:prSet presAssocID="{BB9EDCCB-A079-46B4-8B31-DF3F0ED1878D}" presName="node" presStyleLbl="node1" presStyleIdx="3" presStyleCnt="9">
        <dgm:presLayoutVars>
          <dgm:bulletEnabled val="1"/>
        </dgm:presLayoutVars>
      </dgm:prSet>
      <dgm:spPr/>
    </dgm:pt>
    <dgm:pt modelId="{42EC848D-5FFD-4959-888B-7E85F8C4D399}" type="pres">
      <dgm:prSet presAssocID="{3CF9806F-E9F9-42F0-BFB2-4159CE65BA75}" presName="sibTrans" presStyleLbl="bgSibTrans2D1" presStyleIdx="3" presStyleCnt="8"/>
      <dgm:spPr/>
    </dgm:pt>
    <dgm:pt modelId="{4F466F9C-F36B-45F2-88DC-0FE72429EC92}" type="pres">
      <dgm:prSet presAssocID="{FFC81739-A257-42F6-9AA4-27B74171FF12}" presName="compNode" presStyleCnt="0"/>
      <dgm:spPr/>
    </dgm:pt>
    <dgm:pt modelId="{302184E1-8B87-4FD8-8734-C0B01E61969A}" type="pres">
      <dgm:prSet presAssocID="{FFC81739-A257-42F6-9AA4-27B74171FF12}" presName="dummyConnPt" presStyleCnt="0"/>
      <dgm:spPr/>
    </dgm:pt>
    <dgm:pt modelId="{2D705A87-3624-4E99-A613-0D9DA4D0236C}" type="pres">
      <dgm:prSet presAssocID="{FFC81739-A257-42F6-9AA4-27B74171FF12}" presName="node" presStyleLbl="node1" presStyleIdx="4" presStyleCnt="9">
        <dgm:presLayoutVars>
          <dgm:bulletEnabled val="1"/>
        </dgm:presLayoutVars>
      </dgm:prSet>
      <dgm:spPr/>
    </dgm:pt>
    <dgm:pt modelId="{528F5F06-2A22-47C2-B5C2-8CD185110FD0}" type="pres">
      <dgm:prSet presAssocID="{31F85659-2C8F-429F-A1D7-FFA351A34B1A}" presName="sibTrans" presStyleLbl="bgSibTrans2D1" presStyleIdx="4" presStyleCnt="8"/>
      <dgm:spPr/>
    </dgm:pt>
    <dgm:pt modelId="{AF822DEC-0931-4BA5-988B-84B3E678AC32}" type="pres">
      <dgm:prSet presAssocID="{C06F2B05-48AF-4582-86DA-84A0EBE33744}" presName="compNode" presStyleCnt="0"/>
      <dgm:spPr/>
    </dgm:pt>
    <dgm:pt modelId="{281C513F-6B12-45CE-A730-7693844CC906}" type="pres">
      <dgm:prSet presAssocID="{C06F2B05-48AF-4582-86DA-84A0EBE33744}" presName="dummyConnPt" presStyleCnt="0"/>
      <dgm:spPr/>
    </dgm:pt>
    <dgm:pt modelId="{D9394AED-A797-4265-BF21-C27C8C29F28F}" type="pres">
      <dgm:prSet presAssocID="{C06F2B05-48AF-4582-86DA-84A0EBE33744}" presName="node" presStyleLbl="node1" presStyleIdx="5" presStyleCnt="9">
        <dgm:presLayoutVars>
          <dgm:bulletEnabled val="1"/>
        </dgm:presLayoutVars>
      </dgm:prSet>
      <dgm:spPr/>
    </dgm:pt>
    <dgm:pt modelId="{404F1A18-1D8A-425E-B80E-17DC8CE416AB}" type="pres">
      <dgm:prSet presAssocID="{45AA99E4-3DF6-48CA-B4B8-769A7B28A361}" presName="sibTrans" presStyleLbl="bgSibTrans2D1" presStyleIdx="5" presStyleCnt="8"/>
      <dgm:spPr/>
    </dgm:pt>
    <dgm:pt modelId="{B14DCBCC-7B93-46BD-AACC-ED3A6D070F43}" type="pres">
      <dgm:prSet presAssocID="{896A8CAC-260F-46C2-BC6E-2186358C6D35}" presName="compNode" presStyleCnt="0"/>
      <dgm:spPr/>
    </dgm:pt>
    <dgm:pt modelId="{94CF4CA7-483B-48AD-9177-2ABB680D663F}" type="pres">
      <dgm:prSet presAssocID="{896A8CAC-260F-46C2-BC6E-2186358C6D35}" presName="dummyConnPt" presStyleCnt="0"/>
      <dgm:spPr/>
    </dgm:pt>
    <dgm:pt modelId="{53D17527-3934-4844-82F0-5FB746587313}" type="pres">
      <dgm:prSet presAssocID="{896A8CAC-260F-46C2-BC6E-2186358C6D35}" presName="node" presStyleLbl="node1" presStyleIdx="6" presStyleCnt="9">
        <dgm:presLayoutVars>
          <dgm:bulletEnabled val="1"/>
        </dgm:presLayoutVars>
      </dgm:prSet>
      <dgm:spPr/>
    </dgm:pt>
    <dgm:pt modelId="{854E02B4-CE3E-47E9-ACFF-A4F33F19A846}" type="pres">
      <dgm:prSet presAssocID="{6392AC05-05E1-491B-98E7-2458C362C76E}" presName="sibTrans" presStyleLbl="bgSibTrans2D1" presStyleIdx="6" presStyleCnt="8"/>
      <dgm:spPr/>
    </dgm:pt>
    <dgm:pt modelId="{165817D3-046D-43D1-B03C-590067A9C4DD}" type="pres">
      <dgm:prSet presAssocID="{56B89735-7243-4804-A31D-E4CCDD2BAB13}" presName="compNode" presStyleCnt="0"/>
      <dgm:spPr/>
    </dgm:pt>
    <dgm:pt modelId="{07800F9E-F0D0-40B3-9D57-5B9509AA5609}" type="pres">
      <dgm:prSet presAssocID="{56B89735-7243-4804-A31D-E4CCDD2BAB13}" presName="dummyConnPt" presStyleCnt="0"/>
      <dgm:spPr/>
    </dgm:pt>
    <dgm:pt modelId="{FE0CDC30-9209-4391-A1B9-A8BD72211F52}" type="pres">
      <dgm:prSet presAssocID="{56B89735-7243-4804-A31D-E4CCDD2BAB13}" presName="node" presStyleLbl="node1" presStyleIdx="7" presStyleCnt="9" custLinFactNeighborX="-1659" custLinFactNeighborY="2410">
        <dgm:presLayoutVars>
          <dgm:bulletEnabled val="1"/>
        </dgm:presLayoutVars>
      </dgm:prSet>
      <dgm:spPr/>
    </dgm:pt>
    <dgm:pt modelId="{2C5F6601-22CB-478A-BE2D-DB4719DB1803}" type="pres">
      <dgm:prSet presAssocID="{4ACC8081-A088-44A7-AF40-A1C1D4A2EF90}" presName="sibTrans" presStyleLbl="bgSibTrans2D1" presStyleIdx="7" presStyleCnt="8"/>
      <dgm:spPr/>
    </dgm:pt>
    <dgm:pt modelId="{435ACED5-6CEF-4AE1-94AD-825268CE50AB}" type="pres">
      <dgm:prSet presAssocID="{C6370B7E-2AA7-4CE1-9B66-F7CA7C9695E7}" presName="compNode" presStyleCnt="0"/>
      <dgm:spPr/>
    </dgm:pt>
    <dgm:pt modelId="{FCE69868-E1F3-4E71-8FBA-20A026422BB1}" type="pres">
      <dgm:prSet presAssocID="{C6370B7E-2AA7-4CE1-9B66-F7CA7C9695E7}" presName="dummyConnPt" presStyleCnt="0"/>
      <dgm:spPr/>
    </dgm:pt>
    <dgm:pt modelId="{281B587D-1CEA-4317-9BFC-B9EE87189A6F}" type="pres">
      <dgm:prSet presAssocID="{C6370B7E-2AA7-4CE1-9B66-F7CA7C9695E7}" presName="node" presStyleLbl="node1" presStyleIdx="8" presStyleCnt="9">
        <dgm:presLayoutVars>
          <dgm:bulletEnabled val="1"/>
        </dgm:presLayoutVars>
      </dgm:prSet>
      <dgm:spPr/>
    </dgm:pt>
  </dgm:ptLst>
  <dgm:cxnLst>
    <dgm:cxn modelId="{59422F03-3B3E-4BF2-A0BF-9D80A695AD56}" type="presOf" srcId="{FFC81739-A257-42F6-9AA4-27B74171FF12}" destId="{2D705A87-3624-4E99-A613-0D9DA4D0236C}" srcOrd="0" destOrd="0" presId="urn:microsoft.com/office/officeart/2005/8/layout/bProcess4"/>
    <dgm:cxn modelId="{9E581105-6EF7-4A50-9353-04AC1F82824A}" type="presOf" srcId="{6392AC05-05E1-491B-98E7-2458C362C76E}" destId="{854E02B4-CE3E-47E9-ACFF-A4F33F19A846}" srcOrd="0" destOrd="0" presId="urn:microsoft.com/office/officeart/2005/8/layout/bProcess4"/>
    <dgm:cxn modelId="{B007C808-A575-4F7A-B4EA-E48CC04146C0}" type="presOf" srcId="{BB9EDCCB-A079-46B4-8B31-DF3F0ED1878D}" destId="{4CF68BBE-2907-4AE0-AAA3-A9939B55E0FF}" srcOrd="0" destOrd="0" presId="urn:microsoft.com/office/officeart/2005/8/layout/bProcess4"/>
    <dgm:cxn modelId="{798DF709-012C-4406-8F22-FF94D3BB6444}" srcId="{34B7EDC8-7DE4-46C1-96C9-CEA3EC25C5E0}" destId="{C06F2B05-48AF-4582-86DA-84A0EBE33744}" srcOrd="5" destOrd="0" parTransId="{F9CC6D5F-7CED-4B9F-86B8-DA2322C29EF0}" sibTransId="{45AA99E4-3DF6-48CA-B4B8-769A7B28A361}"/>
    <dgm:cxn modelId="{1FDCC213-5DBB-44A7-9431-88CFBDE2DA33}" type="presOf" srcId="{896A8CAC-260F-46C2-BC6E-2186358C6D35}" destId="{53D17527-3934-4844-82F0-5FB746587313}" srcOrd="0" destOrd="0" presId="urn:microsoft.com/office/officeart/2005/8/layout/bProcess4"/>
    <dgm:cxn modelId="{ADCAA01B-3306-440B-B185-E1C50C83FF55}" type="presOf" srcId="{C06F2B05-48AF-4582-86DA-84A0EBE33744}" destId="{D9394AED-A797-4265-BF21-C27C8C29F28F}" srcOrd="0" destOrd="0" presId="urn:microsoft.com/office/officeart/2005/8/layout/bProcess4"/>
    <dgm:cxn modelId="{3B95BB28-AE3C-486D-82A7-019784FAB423}" type="presOf" srcId="{31F85659-2C8F-429F-A1D7-FFA351A34B1A}" destId="{528F5F06-2A22-47C2-B5C2-8CD185110FD0}" srcOrd="0" destOrd="0" presId="urn:microsoft.com/office/officeart/2005/8/layout/bProcess4"/>
    <dgm:cxn modelId="{C9420729-C0D9-4F0F-BDC1-581AB93F7C97}" type="presOf" srcId="{26639994-0EA7-497D-854F-9CE413A35875}" destId="{F0C63AA5-2B4E-4C61-90D9-6F340CE0516C}" srcOrd="0" destOrd="0" presId="urn:microsoft.com/office/officeart/2005/8/layout/bProcess4"/>
    <dgm:cxn modelId="{AFDBB436-D733-4C73-AD78-3EEB8D15365C}" srcId="{34B7EDC8-7DE4-46C1-96C9-CEA3EC25C5E0}" destId="{FFC81739-A257-42F6-9AA4-27B74171FF12}" srcOrd="4" destOrd="0" parTransId="{26D90F16-C196-4A22-8C42-3E302069A1C3}" sibTransId="{31F85659-2C8F-429F-A1D7-FFA351A34B1A}"/>
    <dgm:cxn modelId="{3A59A85E-4137-46FD-93A8-25FA2E2E5EF7}" srcId="{34B7EDC8-7DE4-46C1-96C9-CEA3EC25C5E0}" destId="{56B89735-7243-4804-A31D-E4CCDD2BAB13}" srcOrd="7" destOrd="0" parTransId="{E2B6482D-ACF9-41A7-862D-2FB4274CC84A}" sibTransId="{4ACC8081-A088-44A7-AF40-A1C1D4A2EF90}"/>
    <dgm:cxn modelId="{9D24FE62-DF0C-4402-BA42-55E57CB73DBB}" srcId="{34B7EDC8-7DE4-46C1-96C9-CEA3EC25C5E0}" destId="{896A8CAC-260F-46C2-BC6E-2186358C6D35}" srcOrd="6" destOrd="0" parTransId="{1D8C4545-D56D-4B18-9E11-1E81692340C8}" sibTransId="{6392AC05-05E1-491B-98E7-2458C362C76E}"/>
    <dgm:cxn modelId="{9E456968-36FB-4493-A88B-05813E1D2B9E}" type="presOf" srcId="{169BCFDD-A0C5-485A-92BB-4A9DF8F37E5B}" destId="{8ACDBC65-F615-4AF8-AEA1-0F506E82A4D8}" srcOrd="0" destOrd="0" presId="urn:microsoft.com/office/officeart/2005/8/layout/bProcess4"/>
    <dgm:cxn modelId="{32DEC855-976C-43C3-9E54-7A557C48C351}" type="presOf" srcId="{4ACC8081-A088-44A7-AF40-A1C1D4A2EF90}" destId="{2C5F6601-22CB-478A-BE2D-DB4719DB1803}" srcOrd="0" destOrd="0" presId="urn:microsoft.com/office/officeart/2005/8/layout/bProcess4"/>
    <dgm:cxn modelId="{C9674257-0114-4A0E-BD33-36428041C58B}" type="presOf" srcId="{06F9B4A3-D3D9-4AD5-A91F-AE6C47F8DAAB}" destId="{A92AF557-A19C-4D42-A77C-8FDB18C0FE34}" srcOrd="0" destOrd="0" presId="urn:microsoft.com/office/officeart/2005/8/layout/bProcess4"/>
    <dgm:cxn modelId="{097C4658-BA25-4C28-ACE8-081A3F9FD79D}" srcId="{34B7EDC8-7DE4-46C1-96C9-CEA3EC25C5E0}" destId="{C6370B7E-2AA7-4CE1-9B66-F7CA7C9695E7}" srcOrd="8" destOrd="0" parTransId="{E2A7E415-5EB5-4030-830D-086442975918}" sibTransId="{3B566E05-9EDA-4800-8FEC-D9259AA7DDA0}"/>
    <dgm:cxn modelId="{EC601183-E047-411B-B9B9-3BD97F698241}" type="presOf" srcId="{DF25D897-B701-4DA1-A250-1897B7072B80}" destId="{FD08FBF9-6025-421B-A503-C0CB2E701002}" srcOrd="0" destOrd="0" presId="urn:microsoft.com/office/officeart/2005/8/layout/bProcess4"/>
    <dgm:cxn modelId="{9C232986-5431-4A20-AA6E-DC16BADF93D5}" type="presOf" srcId="{34B7EDC8-7DE4-46C1-96C9-CEA3EC25C5E0}" destId="{475B5D55-D29B-4ABA-A053-A2BEEA6E8B5D}" srcOrd="0" destOrd="0" presId="urn:microsoft.com/office/officeart/2005/8/layout/bProcess4"/>
    <dgm:cxn modelId="{3057258B-C661-435A-96FE-BBCB852DF54B}" type="presOf" srcId="{45AA99E4-3DF6-48CA-B4B8-769A7B28A361}" destId="{404F1A18-1D8A-425E-B80E-17DC8CE416AB}" srcOrd="0" destOrd="0" presId="urn:microsoft.com/office/officeart/2005/8/layout/bProcess4"/>
    <dgm:cxn modelId="{8F5FC698-D7E9-4C74-9805-B9F2B23F4F7F}" srcId="{34B7EDC8-7DE4-46C1-96C9-CEA3EC25C5E0}" destId="{BB9EDCCB-A079-46B4-8B31-DF3F0ED1878D}" srcOrd="3" destOrd="0" parTransId="{CD266BE8-2EEB-4169-9254-725CEEF049C0}" sibTransId="{3CF9806F-E9F9-42F0-BFB2-4159CE65BA75}"/>
    <dgm:cxn modelId="{86EC9BA7-8C36-44BF-92F8-C41179C31839}" srcId="{34B7EDC8-7DE4-46C1-96C9-CEA3EC25C5E0}" destId="{06F9B4A3-D3D9-4AD5-A91F-AE6C47F8DAAB}" srcOrd="2" destOrd="0" parTransId="{08D7B73F-B03D-49D4-B63D-AF123709902A}" sibTransId="{1FA0FBFB-52A3-4E61-96FE-3352AE0CD137}"/>
    <dgm:cxn modelId="{70D6AFA7-36FB-4E21-9799-FF53CA0BA9E5}" srcId="{34B7EDC8-7DE4-46C1-96C9-CEA3EC25C5E0}" destId="{DF25D897-B701-4DA1-A250-1897B7072B80}" srcOrd="1" destOrd="0" parTransId="{4F08855A-4BF7-4C6C-8059-67A79BA99CB6}" sibTransId="{26639994-0EA7-497D-854F-9CE413A35875}"/>
    <dgm:cxn modelId="{1CB9C5A9-0DB7-4D7A-96DF-BD3CF30CDFA0}" type="presOf" srcId="{3CF9806F-E9F9-42F0-BFB2-4159CE65BA75}" destId="{42EC848D-5FFD-4959-888B-7E85F8C4D399}" srcOrd="0" destOrd="0" presId="urn:microsoft.com/office/officeart/2005/8/layout/bProcess4"/>
    <dgm:cxn modelId="{AC67D4AC-E67D-4D06-8CC1-C405F335C896}" type="presOf" srcId="{C6370B7E-2AA7-4CE1-9B66-F7CA7C9695E7}" destId="{281B587D-1CEA-4317-9BFC-B9EE87189A6F}" srcOrd="0" destOrd="0" presId="urn:microsoft.com/office/officeart/2005/8/layout/bProcess4"/>
    <dgm:cxn modelId="{D8D033DE-8629-4086-94E1-707E9F511E84}" srcId="{34B7EDC8-7DE4-46C1-96C9-CEA3EC25C5E0}" destId="{23C690A3-FE44-46AD-BA61-714149B2FFFC}" srcOrd="0" destOrd="0" parTransId="{647E031B-F574-43C0-8B6F-2742BF8A7A31}" sibTransId="{169BCFDD-A0C5-485A-92BB-4A9DF8F37E5B}"/>
    <dgm:cxn modelId="{00F500E8-EB20-4018-A662-7FDD0AA304F9}" type="presOf" srcId="{1FA0FBFB-52A3-4E61-96FE-3352AE0CD137}" destId="{0BEB5D6F-8C1E-45E8-9AEB-A906B7548C07}" srcOrd="0" destOrd="0" presId="urn:microsoft.com/office/officeart/2005/8/layout/bProcess4"/>
    <dgm:cxn modelId="{7791E8ED-7F9C-4796-973A-9EC71E67C928}" type="presOf" srcId="{56B89735-7243-4804-A31D-E4CCDD2BAB13}" destId="{FE0CDC30-9209-4391-A1B9-A8BD72211F52}" srcOrd="0" destOrd="0" presId="urn:microsoft.com/office/officeart/2005/8/layout/bProcess4"/>
    <dgm:cxn modelId="{009B74F9-AAEE-44E3-AD8D-5D47606A5BEE}" type="presOf" srcId="{23C690A3-FE44-46AD-BA61-714149B2FFFC}" destId="{31E25514-E38E-49B5-B756-204CE6C1AA80}" srcOrd="0" destOrd="0" presId="urn:microsoft.com/office/officeart/2005/8/layout/bProcess4"/>
    <dgm:cxn modelId="{47FEFA07-16A9-4C31-B432-10416F805BA5}" type="presParOf" srcId="{475B5D55-D29B-4ABA-A053-A2BEEA6E8B5D}" destId="{8594CB57-BAD2-4710-89D1-6048A266C0CC}" srcOrd="0" destOrd="0" presId="urn:microsoft.com/office/officeart/2005/8/layout/bProcess4"/>
    <dgm:cxn modelId="{F45F6D6D-98BE-4009-AE18-D923E23B8716}" type="presParOf" srcId="{8594CB57-BAD2-4710-89D1-6048A266C0CC}" destId="{39E9C494-1748-4C98-9838-BBCF77DBA2C2}" srcOrd="0" destOrd="0" presId="urn:microsoft.com/office/officeart/2005/8/layout/bProcess4"/>
    <dgm:cxn modelId="{945AE77C-31B5-4C03-A146-2258D3A88BA4}" type="presParOf" srcId="{8594CB57-BAD2-4710-89D1-6048A266C0CC}" destId="{31E25514-E38E-49B5-B756-204CE6C1AA80}" srcOrd="1" destOrd="0" presId="urn:microsoft.com/office/officeart/2005/8/layout/bProcess4"/>
    <dgm:cxn modelId="{A5EE1910-5A2E-47B1-9B60-7452529CA023}" type="presParOf" srcId="{475B5D55-D29B-4ABA-A053-A2BEEA6E8B5D}" destId="{8ACDBC65-F615-4AF8-AEA1-0F506E82A4D8}" srcOrd="1" destOrd="0" presId="urn:microsoft.com/office/officeart/2005/8/layout/bProcess4"/>
    <dgm:cxn modelId="{50A9B651-BEC6-4BB2-AA95-E859CBE590E0}" type="presParOf" srcId="{475B5D55-D29B-4ABA-A053-A2BEEA6E8B5D}" destId="{EED9B16A-9D07-49EE-A166-3C0AB317BD49}" srcOrd="2" destOrd="0" presId="urn:microsoft.com/office/officeart/2005/8/layout/bProcess4"/>
    <dgm:cxn modelId="{26B6DB9B-6CA8-41AF-A3EB-1C7E51EF8A99}" type="presParOf" srcId="{EED9B16A-9D07-49EE-A166-3C0AB317BD49}" destId="{16C2F1D5-0EB7-49AF-9F1C-2E2BCDB56F52}" srcOrd="0" destOrd="0" presId="urn:microsoft.com/office/officeart/2005/8/layout/bProcess4"/>
    <dgm:cxn modelId="{6CDDCBFF-436A-49CB-B821-E46A38B85F06}" type="presParOf" srcId="{EED9B16A-9D07-49EE-A166-3C0AB317BD49}" destId="{FD08FBF9-6025-421B-A503-C0CB2E701002}" srcOrd="1" destOrd="0" presId="urn:microsoft.com/office/officeart/2005/8/layout/bProcess4"/>
    <dgm:cxn modelId="{2B4853BA-5252-43C6-B43B-028D6C19F1AA}" type="presParOf" srcId="{475B5D55-D29B-4ABA-A053-A2BEEA6E8B5D}" destId="{F0C63AA5-2B4E-4C61-90D9-6F340CE0516C}" srcOrd="3" destOrd="0" presId="urn:microsoft.com/office/officeart/2005/8/layout/bProcess4"/>
    <dgm:cxn modelId="{20C5524E-4C52-4550-83F1-0DC743C5558B}" type="presParOf" srcId="{475B5D55-D29B-4ABA-A053-A2BEEA6E8B5D}" destId="{714A2963-73C1-492E-BF1C-0B5E182DBE72}" srcOrd="4" destOrd="0" presId="urn:microsoft.com/office/officeart/2005/8/layout/bProcess4"/>
    <dgm:cxn modelId="{504089FE-BBD4-45D3-A548-FFA3252EF59D}" type="presParOf" srcId="{714A2963-73C1-492E-BF1C-0B5E182DBE72}" destId="{E8011FA9-8481-42BC-961D-0BB17CB35EC8}" srcOrd="0" destOrd="0" presId="urn:microsoft.com/office/officeart/2005/8/layout/bProcess4"/>
    <dgm:cxn modelId="{80C7B0FB-5617-41AD-BF98-3ABB26518B26}" type="presParOf" srcId="{714A2963-73C1-492E-BF1C-0B5E182DBE72}" destId="{A92AF557-A19C-4D42-A77C-8FDB18C0FE34}" srcOrd="1" destOrd="0" presId="urn:microsoft.com/office/officeart/2005/8/layout/bProcess4"/>
    <dgm:cxn modelId="{AA0FFA8B-9E92-4830-A0FA-BE71329F0B2B}" type="presParOf" srcId="{475B5D55-D29B-4ABA-A053-A2BEEA6E8B5D}" destId="{0BEB5D6F-8C1E-45E8-9AEB-A906B7548C07}" srcOrd="5" destOrd="0" presId="urn:microsoft.com/office/officeart/2005/8/layout/bProcess4"/>
    <dgm:cxn modelId="{822E9C3D-A571-46E3-B682-2E64662077CE}" type="presParOf" srcId="{475B5D55-D29B-4ABA-A053-A2BEEA6E8B5D}" destId="{F23F969A-688D-4674-BCB0-BEED21DADD36}" srcOrd="6" destOrd="0" presId="urn:microsoft.com/office/officeart/2005/8/layout/bProcess4"/>
    <dgm:cxn modelId="{BD51340F-B6D2-4A41-9E66-9C9EBAEAA8EB}" type="presParOf" srcId="{F23F969A-688D-4674-BCB0-BEED21DADD36}" destId="{F036FBB6-A809-4D72-B8CB-C927EAD25185}" srcOrd="0" destOrd="0" presId="urn:microsoft.com/office/officeart/2005/8/layout/bProcess4"/>
    <dgm:cxn modelId="{188B5A31-DA06-4759-8E35-EF2D5B4F9D09}" type="presParOf" srcId="{F23F969A-688D-4674-BCB0-BEED21DADD36}" destId="{4CF68BBE-2907-4AE0-AAA3-A9939B55E0FF}" srcOrd="1" destOrd="0" presId="urn:microsoft.com/office/officeart/2005/8/layout/bProcess4"/>
    <dgm:cxn modelId="{8C58134C-7019-45BE-8178-C453601E4A72}" type="presParOf" srcId="{475B5D55-D29B-4ABA-A053-A2BEEA6E8B5D}" destId="{42EC848D-5FFD-4959-888B-7E85F8C4D399}" srcOrd="7" destOrd="0" presId="urn:microsoft.com/office/officeart/2005/8/layout/bProcess4"/>
    <dgm:cxn modelId="{4AC36A22-30F7-48DB-BE35-8B2913401DAA}" type="presParOf" srcId="{475B5D55-D29B-4ABA-A053-A2BEEA6E8B5D}" destId="{4F466F9C-F36B-45F2-88DC-0FE72429EC92}" srcOrd="8" destOrd="0" presId="urn:microsoft.com/office/officeart/2005/8/layout/bProcess4"/>
    <dgm:cxn modelId="{6C133892-CC0F-4F49-9762-3DF1482A1EE1}" type="presParOf" srcId="{4F466F9C-F36B-45F2-88DC-0FE72429EC92}" destId="{302184E1-8B87-4FD8-8734-C0B01E61969A}" srcOrd="0" destOrd="0" presId="urn:microsoft.com/office/officeart/2005/8/layout/bProcess4"/>
    <dgm:cxn modelId="{9BD8BBA3-6123-485D-BC28-86B4D54DE999}" type="presParOf" srcId="{4F466F9C-F36B-45F2-88DC-0FE72429EC92}" destId="{2D705A87-3624-4E99-A613-0D9DA4D0236C}" srcOrd="1" destOrd="0" presId="urn:microsoft.com/office/officeart/2005/8/layout/bProcess4"/>
    <dgm:cxn modelId="{586C05C6-E700-4036-9633-989A7F3C0AA9}" type="presParOf" srcId="{475B5D55-D29B-4ABA-A053-A2BEEA6E8B5D}" destId="{528F5F06-2A22-47C2-B5C2-8CD185110FD0}" srcOrd="9" destOrd="0" presId="urn:microsoft.com/office/officeart/2005/8/layout/bProcess4"/>
    <dgm:cxn modelId="{51A0E394-045A-4BDC-A172-9E8FAC7C4B08}" type="presParOf" srcId="{475B5D55-D29B-4ABA-A053-A2BEEA6E8B5D}" destId="{AF822DEC-0931-4BA5-988B-84B3E678AC32}" srcOrd="10" destOrd="0" presId="urn:microsoft.com/office/officeart/2005/8/layout/bProcess4"/>
    <dgm:cxn modelId="{83209CE0-6450-4095-AC7E-5ACE26394C86}" type="presParOf" srcId="{AF822DEC-0931-4BA5-988B-84B3E678AC32}" destId="{281C513F-6B12-45CE-A730-7693844CC906}" srcOrd="0" destOrd="0" presId="urn:microsoft.com/office/officeart/2005/8/layout/bProcess4"/>
    <dgm:cxn modelId="{8DFD076E-6E65-4A3D-A667-BCBF5B00CDF7}" type="presParOf" srcId="{AF822DEC-0931-4BA5-988B-84B3E678AC32}" destId="{D9394AED-A797-4265-BF21-C27C8C29F28F}" srcOrd="1" destOrd="0" presId="urn:microsoft.com/office/officeart/2005/8/layout/bProcess4"/>
    <dgm:cxn modelId="{47CB70D0-7268-45B7-82EF-1E709821B30E}" type="presParOf" srcId="{475B5D55-D29B-4ABA-A053-A2BEEA6E8B5D}" destId="{404F1A18-1D8A-425E-B80E-17DC8CE416AB}" srcOrd="11" destOrd="0" presId="urn:microsoft.com/office/officeart/2005/8/layout/bProcess4"/>
    <dgm:cxn modelId="{A702C0D6-F7C3-47FC-99FE-E291BC58C8D8}" type="presParOf" srcId="{475B5D55-D29B-4ABA-A053-A2BEEA6E8B5D}" destId="{B14DCBCC-7B93-46BD-AACC-ED3A6D070F43}" srcOrd="12" destOrd="0" presId="urn:microsoft.com/office/officeart/2005/8/layout/bProcess4"/>
    <dgm:cxn modelId="{62910C5E-A4F0-422B-8317-3E6B5930B2E3}" type="presParOf" srcId="{B14DCBCC-7B93-46BD-AACC-ED3A6D070F43}" destId="{94CF4CA7-483B-48AD-9177-2ABB680D663F}" srcOrd="0" destOrd="0" presId="urn:microsoft.com/office/officeart/2005/8/layout/bProcess4"/>
    <dgm:cxn modelId="{1A6E26BC-6D8A-4A07-833F-3C45177B222F}" type="presParOf" srcId="{B14DCBCC-7B93-46BD-AACC-ED3A6D070F43}" destId="{53D17527-3934-4844-82F0-5FB746587313}" srcOrd="1" destOrd="0" presId="urn:microsoft.com/office/officeart/2005/8/layout/bProcess4"/>
    <dgm:cxn modelId="{BC8A9854-105D-4FC3-A7C0-6E13C4CE4666}" type="presParOf" srcId="{475B5D55-D29B-4ABA-A053-A2BEEA6E8B5D}" destId="{854E02B4-CE3E-47E9-ACFF-A4F33F19A846}" srcOrd="13" destOrd="0" presId="urn:microsoft.com/office/officeart/2005/8/layout/bProcess4"/>
    <dgm:cxn modelId="{7D3D4F8E-5F1C-4A66-9C4E-A093FFC9467C}" type="presParOf" srcId="{475B5D55-D29B-4ABA-A053-A2BEEA6E8B5D}" destId="{165817D3-046D-43D1-B03C-590067A9C4DD}" srcOrd="14" destOrd="0" presId="urn:microsoft.com/office/officeart/2005/8/layout/bProcess4"/>
    <dgm:cxn modelId="{9C5C260B-CD41-4FFC-9420-4D593B552429}" type="presParOf" srcId="{165817D3-046D-43D1-B03C-590067A9C4DD}" destId="{07800F9E-F0D0-40B3-9D57-5B9509AA5609}" srcOrd="0" destOrd="0" presId="urn:microsoft.com/office/officeart/2005/8/layout/bProcess4"/>
    <dgm:cxn modelId="{B36CBC64-0639-4B05-B4C2-70738B8F0A96}" type="presParOf" srcId="{165817D3-046D-43D1-B03C-590067A9C4DD}" destId="{FE0CDC30-9209-4391-A1B9-A8BD72211F52}" srcOrd="1" destOrd="0" presId="urn:microsoft.com/office/officeart/2005/8/layout/bProcess4"/>
    <dgm:cxn modelId="{8E45AE83-18EF-4940-8ED8-BACE1773539F}" type="presParOf" srcId="{475B5D55-D29B-4ABA-A053-A2BEEA6E8B5D}" destId="{2C5F6601-22CB-478A-BE2D-DB4719DB1803}" srcOrd="15" destOrd="0" presId="urn:microsoft.com/office/officeart/2005/8/layout/bProcess4"/>
    <dgm:cxn modelId="{0CAB3B04-B8ED-473D-8FD0-7BB64742146C}" type="presParOf" srcId="{475B5D55-D29B-4ABA-A053-A2BEEA6E8B5D}" destId="{435ACED5-6CEF-4AE1-94AD-825268CE50AB}" srcOrd="16" destOrd="0" presId="urn:microsoft.com/office/officeart/2005/8/layout/bProcess4"/>
    <dgm:cxn modelId="{35ABDD56-2BAB-416D-847A-683E506E7EF3}" type="presParOf" srcId="{435ACED5-6CEF-4AE1-94AD-825268CE50AB}" destId="{FCE69868-E1F3-4E71-8FBA-20A026422BB1}" srcOrd="0" destOrd="0" presId="urn:microsoft.com/office/officeart/2005/8/layout/bProcess4"/>
    <dgm:cxn modelId="{DAA97865-92EE-43AE-B878-B731FB51865C}" type="presParOf" srcId="{435ACED5-6CEF-4AE1-94AD-825268CE50AB}" destId="{281B587D-1CEA-4317-9BFC-B9EE87189A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02164-43CD-4B8F-A13A-01AFF9C0C079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1BE83F-245C-48C7-BD91-91283E8E7474}">
      <dgm:prSet phldrT="[Текст]" custT="1"/>
      <dgm:spPr/>
      <dgm:t>
        <a:bodyPr/>
        <a:lstStyle/>
        <a:p>
          <a:r>
            <a:rPr lang="ru-RU" sz="2400" b="1" i="1" dirty="0">
              <a:solidFill>
                <a:schemeClr val="tx1"/>
              </a:solidFill>
              <a:latin typeface="Monotype Corsiva" panose="03010101010201010101" pitchFamily="66" charset="0"/>
            </a:rPr>
            <a:t>WEB – квест создан для дошкольников и их родителей</a:t>
          </a:r>
          <a:endParaRPr lang="ru-RU" sz="24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D0379DCB-B446-4F33-B6A9-DFB5783D2764}" type="parTrans" cxnId="{F543A523-0962-4E1D-8F8C-3C56B7640868}">
      <dgm:prSet/>
      <dgm:spPr/>
      <dgm:t>
        <a:bodyPr/>
        <a:lstStyle/>
        <a:p>
          <a:endParaRPr lang="ru-RU"/>
        </a:p>
      </dgm:t>
    </dgm:pt>
    <dgm:pt modelId="{BF157E86-C57C-43D7-B5A4-C461FEEDC5B9}" type="sibTrans" cxnId="{F543A523-0962-4E1D-8F8C-3C56B7640868}">
      <dgm:prSet/>
      <dgm:spPr/>
      <dgm:t>
        <a:bodyPr/>
        <a:lstStyle/>
        <a:p>
          <a:endParaRPr lang="ru-RU"/>
        </a:p>
      </dgm:t>
    </dgm:pt>
    <dgm:pt modelId="{E198E360-E3C2-4FF0-ABC5-9DA7B717F0FC}">
      <dgm:prSet phldrT="[Текст]" custT="1"/>
      <dgm:spPr/>
      <dgm:t>
        <a:bodyPr/>
        <a:lstStyle/>
        <a:p>
          <a:r>
            <a:rPr lang="ru-RU" sz="3600" b="1" i="1" dirty="0">
              <a:solidFill>
                <a:schemeClr val="tx1"/>
              </a:solidFill>
              <a:latin typeface="Monotype Corsiva" panose="03010101010201010101" pitchFamily="66" charset="0"/>
            </a:rPr>
            <a:t>пробудить детскую любознательность</a:t>
          </a:r>
          <a:endParaRPr lang="ru-RU" sz="36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608E68F-FA0E-4B8D-8022-B2A74205EE96}" type="parTrans" cxnId="{36DD2E4F-6DE1-4B33-AA99-2324C4FFC4AC}">
      <dgm:prSet/>
      <dgm:spPr/>
      <dgm:t>
        <a:bodyPr/>
        <a:lstStyle/>
        <a:p>
          <a:endParaRPr lang="ru-RU"/>
        </a:p>
      </dgm:t>
    </dgm:pt>
    <dgm:pt modelId="{E7796815-3B67-48B4-B667-0F5990770C2D}" type="sibTrans" cxnId="{36DD2E4F-6DE1-4B33-AA99-2324C4FFC4AC}">
      <dgm:prSet/>
      <dgm:spPr/>
      <dgm:t>
        <a:bodyPr/>
        <a:lstStyle/>
        <a:p>
          <a:endParaRPr lang="ru-RU"/>
        </a:p>
      </dgm:t>
    </dgm:pt>
    <dgm:pt modelId="{CD940969-359B-4FB4-BAAF-F463D1809A09}">
      <dgm:prSet phldrT="[Текст]" custT="1"/>
      <dgm:spPr/>
      <dgm:t>
        <a:bodyPr/>
        <a:lstStyle/>
        <a:p>
          <a:pPr algn="ctr">
            <a:buSzPts val="1000"/>
            <a:buFont typeface="Symbol" panose="05050102010706020507" pitchFamily="18" charset="2"/>
            <a:buChar char=""/>
          </a:pPr>
          <a:r>
            <a:rPr lang="ru-RU" sz="3200" b="1" i="1" dirty="0">
              <a:solidFill>
                <a:schemeClr val="tx1"/>
              </a:solidFill>
              <a:latin typeface="Monotype Corsiva" panose="03010101010201010101" pitchFamily="66" charset="0"/>
            </a:rPr>
            <a:t>познавательную  активность (желание узнать новое);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29CB4495-ADF5-4516-A78A-F321BF16B034}" type="parTrans" cxnId="{EDB6DD8C-3EF4-46FD-82A3-8B7401AB6B62}">
      <dgm:prSet/>
      <dgm:spPr/>
      <dgm:t>
        <a:bodyPr/>
        <a:lstStyle/>
        <a:p>
          <a:endParaRPr lang="ru-RU"/>
        </a:p>
      </dgm:t>
    </dgm:pt>
    <dgm:pt modelId="{1244FED1-C2E9-4F8A-A83C-B2D5044B8684}" type="sibTrans" cxnId="{EDB6DD8C-3EF4-46FD-82A3-8B7401AB6B62}">
      <dgm:prSet/>
      <dgm:spPr/>
      <dgm:t>
        <a:bodyPr/>
        <a:lstStyle/>
        <a:p>
          <a:endParaRPr lang="ru-RU"/>
        </a:p>
      </dgm:t>
    </dgm:pt>
    <dgm:pt modelId="{7D58CDEC-1648-4762-BB4C-3396B221E281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2800" b="1" i="1" dirty="0">
              <a:solidFill>
                <a:schemeClr val="tx1"/>
              </a:solidFill>
              <a:latin typeface="Monotype Corsiva" panose="03010101010201010101" pitchFamily="66" charset="0"/>
            </a:rPr>
            <a:t>коммуникативную активность (желание общаться, делиться своими  рассуждениями и впечатлениями с окружающими, и прежде всего с  родителями);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C743F24C-C04E-4074-B2E9-E8356CE3FFA7}" type="parTrans" cxnId="{E201DC8F-C793-4F3C-B4F7-FA0F6A31E7A8}">
      <dgm:prSet/>
      <dgm:spPr/>
      <dgm:t>
        <a:bodyPr/>
        <a:lstStyle/>
        <a:p>
          <a:endParaRPr lang="ru-RU"/>
        </a:p>
      </dgm:t>
    </dgm:pt>
    <dgm:pt modelId="{6A7DD4D0-D556-4ABC-A80E-0E1E2309A9A1}" type="sibTrans" cxnId="{E201DC8F-C793-4F3C-B4F7-FA0F6A31E7A8}">
      <dgm:prSet/>
      <dgm:spPr/>
      <dgm:t>
        <a:bodyPr/>
        <a:lstStyle/>
        <a:p>
          <a:endParaRPr lang="ru-RU"/>
        </a:p>
      </dgm:t>
    </dgm:pt>
    <dgm:pt modelId="{ACA2BF12-2480-4AE5-B1AC-9E1D5A1B9A26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ru-RU" sz="3200" b="1" i="1" dirty="0">
              <a:solidFill>
                <a:schemeClr val="tx1"/>
              </a:solidFill>
              <a:latin typeface="Monotype Corsiva" panose="03010101010201010101" pitchFamily="66" charset="0"/>
            </a:rPr>
            <a:t>творческую активность (творить, выдумывать, пробовать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D3F9F210-6F44-4428-AD3A-9F4C96A77223}" type="sibTrans" cxnId="{E904E05F-9486-40E8-9203-1EF77C0146CB}">
      <dgm:prSet/>
      <dgm:spPr/>
      <dgm:t>
        <a:bodyPr/>
        <a:lstStyle/>
        <a:p>
          <a:endParaRPr lang="ru-RU"/>
        </a:p>
      </dgm:t>
    </dgm:pt>
    <dgm:pt modelId="{8EA9216E-FFF3-4D23-A24D-730B98C41731}" type="parTrans" cxnId="{E904E05F-9486-40E8-9203-1EF77C0146CB}">
      <dgm:prSet/>
      <dgm:spPr/>
      <dgm:t>
        <a:bodyPr/>
        <a:lstStyle/>
        <a:p>
          <a:endParaRPr lang="ru-RU"/>
        </a:p>
      </dgm:t>
    </dgm:pt>
    <dgm:pt modelId="{2FCBC1CD-B1E9-4CE8-BB13-58EDA278902A}" type="pres">
      <dgm:prSet presAssocID="{EC802164-43CD-4B8F-A13A-01AFF9C0C07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EE5AE7-14A4-4079-AE28-F12FC8551906}" type="pres">
      <dgm:prSet presAssocID="{EC802164-43CD-4B8F-A13A-01AFF9C0C079}" presName="matrix" presStyleCnt="0"/>
      <dgm:spPr/>
    </dgm:pt>
    <dgm:pt modelId="{BF039D64-DE76-47D5-9C90-F14FBAA45AAA}" type="pres">
      <dgm:prSet presAssocID="{EC802164-43CD-4B8F-A13A-01AFF9C0C079}" presName="tile1" presStyleLbl="node1" presStyleIdx="0" presStyleCnt="4"/>
      <dgm:spPr/>
    </dgm:pt>
    <dgm:pt modelId="{A8B532FB-D962-4744-BF76-DC8850D3C921}" type="pres">
      <dgm:prSet presAssocID="{EC802164-43CD-4B8F-A13A-01AFF9C0C0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87A1CA-2920-4F98-9DD7-163BD52EAA6D}" type="pres">
      <dgm:prSet presAssocID="{EC802164-43CD-4B8F-A13A-01AFF9C0C079}" presName="tile2" presStyleLbl="node1" presStyleIdx="1" presStyleCnt="4"/>
      <dgm:spPr/>
    </dgm:pt>
    <dgm:pt modelId="{3607E027-0B1B-4C87-B968-8F1EC5BC9B32}" type="pres">
      <dgm:prSet presAssocID="{EC802164-43CD-4B8F-A13A-01AFF9C0C0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0180110-1D44-4398-AE84-C3888926A841}" type="pres">
      <dgm:prSet presAssocID="{EC802164-43CD-4B8F-A13A-01AFF9C0C079}" presName="tile3" presStyleLbl="node1" presStyleIdx="2" presStyleCnt="4"/>
      <dgm:spPr/>
    </dgm:pt>
    <dgm:pt modelId="{4898077F-E7B6-4EF5-8CEF-DB0C575861CE}" type="pres">
      <dgm:prSet presAssocID="{EC802164-43CD-4B8F-A13A-01AFF9C0C0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71C8A11-45CC-4080-9554-672F4444FFCF}" type="pres">
      <dgm:prSet presAssocID="{EC802164-43CD-4B8F-A13A-01AFF9C0C079}" presName="tile4" presStyleLbl="node1" presStyleIdx="3" presStyleCnt="4"/>
      <dgm:spPr/>
    </dgm:pt>
    <dgm:pt modelId="{05E6DA2E-AB46-4D63-9A71-89C6C73CC824}" type="pres">
      <dgm:prSet presAssocID="{EC802164-43CD-4B8F-A13A-01AFF9C0C0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6F34E6-2713-4AB0-9BB0-271659876BA1}" type="pres">
      <dgm:prSet presAssocID="{EC802164-43CD-4B8F-A13A-01AFF9C0C079}" presName="centerTile" presStyleLbl="fgShp" presStyleIdx="0" presStyleCnt="1" custScaleX="80610" custScaleY="151877" custLinFactNeighborX="7989" custLinFactNeighborY="-10029">
        <dgm:presLayoutVars>
          <dgm:chMax val="0"/>
          <dgm:chPref val="0"/>
        </dgm:presLayoutVars>
      </dgm:prSet>
      <dgm:spPr/>
    </dgm:pt>
  </dgm:ptLst>
  <dgm:cxnLst>
    <dgm:cxn modelId="{A63BD01B-DE95-45A4-B188-9EA57A041AEC}" type="presOf" srcId="{201BE83F-245C-48C7-BD91-91283E8E7474}" destId="{FF6F34E6-2713-4AB0-9BB0-271659876BA1}" srcOrd="0" destOrd="0" presId="urn:microsoft.com/office/officeart/2005/8/layout/matrix1"/>
    <dgm:cxn modelId="{F543A523-0962-4E1D-8F8C-3C56B7640868}" srcId="{EC802164-43CD-4B8F-A13A-01AFF9C0C079}" destId="{201BE83F-245C-48C7-BD91-91283E8E7474}" srcOrd="0" destOrd="0" parTransId="{D0379DCB-B446-4F33-B6A9-DFB5783D2764}" sibTransId="{BF157E86-C57C-43D7-B5A4-C461FEEDC5B9}"/>
    <dgm:cxn modelId="{28C12325-349B-4A35-BCE4-F9485F93ADDC}" type="presOf" srcId="{ACA2BF12-2480-4AE5-B1AC-9E1D5A1B9A26}" destId="{D71C8A11-45CC-4080-9554-672F4444FFCF}" srcOrd="0" destOrd="0" presId="urn:microsoft.com/office/officeart/2005/8/layout/matrix1"/>
    <dgm:cxn modelId="{62D81232-93E4-4CAA-BDB7-6E9C9E04D61C}" type="presOf" srcId="{EC802164-43CD-4B8F-A13A-01AFF9C0C079}" destId="{2FCBC1CD-B1E9-4CE8-BB13-58EDA278902A}" srcOrd="0" destOrd="0" presId="urn:microsoft.com/office/officeart/2005/8/layout/matrix1"/>
    <dgm:cxn modelId="{E904E05F-9486-40E8-9203-1EF77C0146CB}" srcId="{201BE83F-245C-48C7-BD91-91283E8E7474}" destId="{ACA2BF12-2480-4AE5-B1AC-9E1D5A1B9A26}" srcOrd="3" destOrd="0" parTransId="{8EA9216E-FFF3-4D23-A24D-730B98C41731}" sibTransId="{D3F9F210-6F44-4428-AD3A-9F4C96A77223}"/>
    <dgm:cxn modelId="{730AD44E-9054-4D51-8B5A-A6F498AE4947}" type="presOf" srcId="{CD940969-359B-4FB4-BAAF-F463D1809A09}" destId="{6387A1CA-2920-4F98-9DD7-163BD52EAA6D}" srcOrd="0" destOrd="0" presId="urn:microsoft.com/office/officeart/2005/8/layout/matrix1"/>
    <dgm:cxn modelId="{36DD2E4F-6DE1-4B33-AA99-2324C4FFC4AC}" srcId="{201BE83F-245C-48C7-BD91-91283E8E7474}" destId="{E198E360-E3C2-4FF0-ABC5-9DA7B717F0FC}" srcOrd="0" destOrd="0" parTransId="{1608E68F-FA0E-4B8D-8022-B2A74205EE96}" sibTransId="{E7796815-3B67-48B4-B667-0F5990770C2D}"/>
    <dgm:cxn modelId="{B503A872-CBD4-43BB-A03B-6E386AD2D0DD}" type="presOf" srcId="{7D58CDEC-1648-4762-BB4C-3396B221E281}" destId="{50180110-1D44-4398-AE84-C3888926A841}" srcOrd="0" destOrd="0" presId="urn:microsoft.com/office/officeart/2005/8/layout/matrix1"/>
    <dgm:cxn modelId="{A32DE87A-6436-4CCD-A66A-0218032CCFB2}" type="presOf" srcId="{CD940969-359B-4FB4-BAAF-F463D1809A09}" destId="{3607E027-0B1B-4C87-B968-8F1EC5BC9B32}" srcOrd="1" destOrd="0" presId="urn:microsoft.com/office/officeart/2005/8/layout/matrix1"/>
    <dgm:cxn modelId="{EDB6DD8C-3EF4-46FD-82A3-8B7401AB6B62}" srcId="{201BE83F-245C-48C7-BD91-91283E8E7474}" destId="{CD940969-359B-4FB4-BAAF-F463D1809A09}" srcOrd="1" destOrd="0" parTransId="{29CB4495-ADF5-4516-A78A-F321BF16B034}" sibTransId="{1244FED1-C2E9-4F8A-A83C-B2D5044B8684}"/>
    <dgm:cxn modelId="{E201DC8F-C793-4F3C-B4F7-FA0F6A31E7A8}" srcId="{201BE83F-245C-48C7-BD91-91283E8E7474}" destId="{7D58CDEC-1648-4762-BB4C-3396B221E281}" srcOrd="2" destOrd="0" parTransId="{C743F24C-C04E-4074-B2E9-E8356CE3FFA7}" sibTransId="{6A7DD4D0-D556-4ABC-A80E-0E1E2309A9A1}"/>
    <dgm:cxn modelId="{90A757BB-E643-4F25-AC9A-3EF29D43D68C}" type="presOf" srcId="{ACA2BF12-2480-4AE5-B1AC-9E1D5A1B9A26}" destId="{05E6DA2E-AB46-4D63-9A71-89C6C73CC824}" srcOrd="1" destOrd="0" presId="urn:microsoft.com/office/officeart/2005/8/layout/matrix1"/>
    <dgm:cxn modelId="{F9ABAADE-5A6F-45DA-8101-467E6AEC99CE}" type="presOf" srcId="{7D58CDEC-1648-4762-BB4C-3396B221E281}" destId="{4898077F-E7B6-4EF5-8CEF-DB0C575861CE}" srcOrd="1" destOrd="0" presId="urn:microsoft.com/office/officeart/2005/8/layout/matrix1"/>
    <dgm:cxn modelId="{860F3DDF-EDC6-4A24-8361-2CAB3D4FAE52}" type="presOf" srcId="{E198E360-E3C2-4FF0-ABC5-9DA7B717F0FC}" destId="{A8B532FB-D962-4744-BF76-DC8850D3C921}" srcOrd="1" destOrd="0" presId="urn:microsoft.com/office/officeart/2005/8/layout/matrix1"/>
    <dgm:cxn modelId="{672F82F2-70F6-402D-9F9A-74E9CBAABE8D}" type="presOf" srcId="{E198E360-E3C2-4FF0-ABC5-9DA7B717F0FC}" destId="{BF039D64-DE76-47D5-9C90-F14FBAA45AAA}" srcOrd="0" destOrd="0" presId="urn:microsoft.com/office/officeart/2005/8/layout/matrix1"/>
    <dgm:cxn modelId="{D94FE5DE-3D87-4B18-8680-13067ECF9B4C}" type="presParOf" srcId="{2FCBC1CD-B1E9-4CE8-BB13-58EDA278902A}" destId="{C6EE5AE7-14A4-4079-AE28-F12FC8551906}" srcOrd="0" destOrd="0" presId="urn:microsoft.com/office/officeart/2005/8/layout/matrix1"/>
    <dgm:cxn modelId="{A9FA7267-0AA4-4299-8660-82C822B66038}" type="presParOf" srcId="{C6EE5AE7-14A4-4079-AE28-F12FC8551906}" destId="{BF039D64-DE76-47D5-9C90-F14FBAA45AAA}" srcOrd="0" destOrd="0" presId="urn:microsoft.com/office/officeart/2005/8/layout/matrix1"/>
    <dgm:cxn modelId="{0F66753D-19ED-45F7-B6D3-6F04B68EBD6C}" type="presParOf" srcId="{C6EE5AE7-14A4-4079-AE28-F12FC8551906}" destId="{A8B532FB-D962-4744-BF76-DC8850D3C921}" srcOrd="1" destOrd="0" presId="urn:microsoft.com/office/officeart/2005/8/layout/matrix1"/>
    <dgm:cxn modelId="{D345B8C9-1BA6-4376-976C-767FB6ECD241}" type="presParOf" srcId="{C6EE5AE7-14A4-4079-AE28-F12FC8551906}" destId="{6387A1CA-2920-4F98-9DD7-163BD52EAA6D}" srcOrd="2" destOrd="0" presId="urn:microsoft.com/office/officeart/2005/8/layout/matrix1"/>
    <dgm:cxn modelId="{6FF271F5-263F-4A12-A8A8-D77205A07D03}" type="presParOf" srcId="{C6EE5AE7-14A4-4079-AE28-F12FC8551906}" destId="{3607E027-0B1B-4C87-B968-8F1EC5BC9B32}" srcOrd="3" destOrd="0" presId="urn:microsoft.com/office/officeart/2005/8/layout/matrix1"/>
    <dgm:cxn modelId="{9B5014DD-1141-4E5A-918B-3F308BF2F82F}" type="presParOf" srcId="{C6EE5AE7-14A4-4079-AE28-F12FC8551906}" destId="{50180110-1D44-4398-AE84-C3888926A841}" srcOrd="4" destOrd="0" presId="urn:microsoft.com/office/officeart/2005/8/layout/matrix1"/>
    <dgm:cxn modelId="{CE0E0434-C031-4B3F-B978-D2790424DF48}" type="presParOf" srcId="{C6EE5AE7-14A4-4079-AE28-F12FC8551906}" destId="{4898077F-E7B6-4EF5-8CEF-DB0C575861CE}" srcOrd="5" destOrd="0" presId="urn:microsoft.com/office/officeart/2005/8/layout/matrix1"/>
    <dgm:cxn modelId="{09DD0F77-37D4-4716-BA11-E7F78004E087}" type="presParOf" srcId="{C6EE5AE7-14A4-4079-AE28-F12FC8551906}" destId="{D71C8A11-45CC-4080-9554-672F4444FFCF}" srcOrd="6" destOrd="0" presId="urn:microsoft.com/office/officeart/2005/8/layout/matrix1"/>
    <dgm:cxn modelId="{2300D8DC-0DCB-4784-8C54-4ADAF05F2FCE}" type="presParOf" srcId="{C6EE5AE7-14A4-4079-AE28-F12FC8551906}" destId="{05E6DA2E-AB46-4D63-9A71-89C6C73CC824}" srcOrd="7" destOrd="0" presId="urn:microsoft.com/office/officeart/2005/8/layout/matrix1"/>
    <dgm:cxn modelId="{40816467-0C6A-46BF-9D9A-97DCE6D7CFFB}" type="presParOf" srcId="{2FCBC1CD-B1E9-4CE8-BB13-58EDA278902A}" destId="{FF6F34E6-2713-4AB0-9BB0-271659876B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DBC65-F615-4AF8-AEA1-0F506E82A4D8}">
      <dsp:nvSpPr>
        <dsp:cNvPr id="0" name=""/>
        <dsp:cNvSpPr/>
      </dsp:nvSpPr>
      <dsp:spPr>
        <a:xfrm rot="5400000">
          <a:off x="-400889" y="1484520"/>
          <a:ext cx="1769115" cy="213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25514-E38E-49B5-B756-204CE6C1AA80}">
      <dsp:nvSpPr>
        <dsp:cNvPr id="0" name=""/>
        <dsp:cNvSpPr/>
      </dsp:nvSpPr>
      <dsp:spPr>
        <a:xfrm>
          <a:off x="4370" y="352944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Сайты детского сада и группы</a:t>
          </a:r>
        </a:p>
      </dsp:txBody>
      <dsp:txXfrm>
        <a:off x="46053" y="394627"/>
        <a:ext cx="2288556" cy="1339787"/>
      </dsp:txXfrm>
    </dsp:sp>
    <dsp:sp modelId="{F0C63AA5-2B4E-4C61-90D9-6F340CE0516C}">
      <dsp:nvSpPr>
        <dsp:cNvPr id="0" name=""/>
        <dsp:cNvSpPr/>
      </dsp:nvSpPr>
      <dsp:spPr>
        <a:xfrm rot="5400000">
          <a:off x="-400889" y="3263462"/>
          <a:ext cx="1769115" cy="213472"/>
        </a:xfrm>
        <a:prstGeom prst="rect">
          <a:avLst/>
        </a:prstGeom>
        <a:solidFill>
          <a:schemeClr val="accent5">
            <a:hueOff val="2198259"/>
            <a:satOff val="-785"/>
            <a:lumOff val="126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8FBF9-6025-421B-A503-C0CB2E701002}">
      <dsp:nvSpPr>
        <dsp:cNvPr id="0" name=""/>
        <dsp:cNvSpPr/>
      </dsp:nvSpPr>
      <dsp:spPr>
        <a:xfrm>
          <a:off x="4370" y="2131886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923476"/>
                <a:satOff val="-687"/>
                <a:lumOff val="110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923476"/>
                <a:satOff val="-687"/>
                <a:lumOff val="110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923476"/>
                <a:satOff val="-687"/>
                <a:lumOff val="110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фотовыставки</a:t>
          </a:r>
        </a:p>
      </dsp:txBody>
      <dsp:txXfrm>
        <a:off x="46053" y="2173569"/>
        <a:ext cx="2288556" cy="1339787"/>
      </dsp:txXfrm>
    </dsp:sp>
    <dsp:sp modelId="{0BEB5D6F-8C1E-45E8-9AEB-A906B7548C07}">
      <dsp:nvSpPr>
        <dsp:cNvPr id="0" name=""/>
        <dsp:cNvSpPr/>
      </dsp:nvSpPr>
      <dsp:spPr>
        <a:xfrm>
          <a:off x="488581" y="4152933"/>
          <a:ext cx="3144830" cy="213472"/>
        </a:xfrm>
        <a:prstGeom prst="rect">
          <a:avLst/>
        </a:prstGeom>
        <a:solidFill>
          <a:schemeClr val="accent5">
            <a:hueOff val="4396518"/>
            <a:satOff val="-1570"/>
            <a:lumOff val="252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AF557-A19C-4D42-A77C-8FDB18C0FE34}">
      <dsp:nvSpPr>
        <dsp:cNvPr id="0" name=""/>
        <dsp:cNvSpPr/>
      </dsp:nvSpPr>
      <dsp:spPr>
        <a:xfrm>
          <a:off x="4370" y="3910827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846953"/>
                <a:satOff val="-1374"/>
                <a:lumOff val="220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846953"/>
                <a:satOff val="-1374"/>
                <a:lumOff val="220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846953"/>
                <a:satOff val="-1374"/>
                <a:lumOff val="220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Проведение акций</a:t>
          </a:r>
        </a:p>
      </dsp:txBody>
      <dsp:txXfrm>
        <a:off x="46053" y="3952510"/>
        <a:ext cx="2288556" cy="1339787"/>
      </dsp:txXfrm>
    </dsp:sp>
    <dsp:sp modelId="{42EC848D-5FFD-4959-888B-7E85F8C4D399}">
      <dsp:nvSpPr>
        <dsp:cNvPr id="0" name=""/>
        <dsp:cNvSpPr/>
      </dsp:nvSpPr>
      <dsp:spPr>
        <a:xfrm rot="16200000">
          <a:off x="2753766" y="3263462"/>
          <a:ext cx="1769115" cy="213472"/>
        </a:xfrm>
        <a:prstGeom prst="rect">
          <a:avLst/>
        </a:prstGeom>
        <a:solidFill>
          <a:schemeClr val="accent5">
            <a:hueOff val="6594776"/>
            <a:satOff val="-2355"/>
            <a:lumOff val="37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68BBE-2907-4AE0-AAA3-A9939B55E0FF}">
      <dsp:nvSpPr>
        <dsp:cNvPr id="0" name=""/>
        <dsp:cNvSpPr/>
      </dsp:nvSpPr>
      <dsp:spPr>
        <a:xfrm>
          <a:off x="3159026" y="3910827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770430"/>
                <a:satOff val="-2061"/>
                <a:lumOff val="330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770430"/>
                <a:satOff val="-2061"/>
                <a:lumOff val="330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770430"/>
                <a:satOff val="-2061"/>
                <a:lumOff val="330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solidFill>
                <a:schemeClr val="tx1"/>
              </a:solidFill>
              <a:latin typeface="Monotype Corsiva" panose="03010101010201010101" pitchFamily="66" charset="0"/>
            </a:rPr>
            <a:t>презентации</a:t>
          </a:r>
          <a:endParaRPr lang="ru-RU" sz="3200" b="1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3200709" y="3952510"/>
        <a:ext cx="2288556" cy="1339787"/>
      </dsp:txXfrm>
    </dsp:sp>
    <dsp:sp modelId="{528F5F06-2A22-47C2-B5C2-8CD185110FD0}">
      <dsp:nvSpPr>
        <dsp:cNvPr id="0" name=""/>
        <dsp:cNvSpPr/>
      </dsp:nvSpPr>
      <dsp:spPr>
        <a:xfrm rot="16200000">
          <a:off x="2753766" y="1484520"/>
          <a:ext cx="1769115" cy="213472"/>
        </a:xfrm>
        <a:prstGeom prst="rect">
          <a:avLst/>
        </a:prstGeom>
        <a:solidFill>
          <a:schemeClr val="accent5">
            <a:hueOff val="8793036"/>
            <a:satOff val="-3141"/>
            <a:lumOff val="504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05A87-3624-4E99-A613-0D9DA4D0236C}">
      <dsp:nvSpPr>
        <dsp:cNvPr id="0" name=""/>
        <dsp:cNvSpPr/>
      </dsp:nvSpPr>
      <dsp:spPr>
        <a:xfrm>
          <a:off x="3159026" y="2131886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693906"/>
                <a:satOff val="-2748"/>
                <a:lumOff val="441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7693906"/>
                <a:satOff val="-2748"/>
                <a:lumOff val="441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7693906"/>
                <a:satOff val="-2748"/>
                <a:lumOff val="441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Совместные прогулки и экскурсии</a:t>
          </a:r>
        </a:p>
      </dsp:txBody>
      <dsp:txXfrm>
        <a:off x="3200709" y="2173569"/>
        <a:ext cx="2288556" cy="1339787"/>
      </dsp:txXfrm>
    </dsp:sp>
    <dsp:sp modelId="{404F1A18-1D8A-425E-B80E-17DC8CE416AB}">
      <dsp:nvSpPr>
        <dsp:cNvPr id="0" name=""/>
        <dsp:cNvSpPr/>
      </dsp:nvSpPr>
      <dsp:spPr>
        <a:xfrm>
          <a:off x="3643237" y="595050"/>
          <a:ext cx="3144830" cy="213472"/>
        </a:xfrm>
        <a:prstGeom prst="rect">
          <a:avLst/>
        </a:prstGeom>
        <a:solidFill>
          <a:schemeClr val="accent5">
            <a:hueOff val="10991295"/>
            <a:satOff val="-3926"/>
            <a:lumOff val="630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94AED-A797-4265-BF21-C27C8C29F28F}">
      <dsp:nvSpPr>
        <dsp:cNvPr id="0" name=""/>
        <dsp:cNvSpPr/>
      </dsp:nvSpPr>
      <dsp:spPr>
        <a:xfrm>
          <a:off x="3159026" y="352944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617382"/>
                <a:satOff val="-3435"/>
                <a:lumOff val="551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9617382"/>
                <a:satOff val="-3435"/>
                <a:lumOff val="551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9617382"/>
                <a:satOff val="-3435"/>
                <a:lumOff val="551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Проведение тренингов</a:t>
          </a:r>
        </a:p>
      </dsp:txBody>
      <dsp:txXfrm>
        <a:off x="3200709" y="394627"/>
        <a:ext cx="2288556" cy="1339787"/>
      </dsp:txXfrm>
    </dsp:sp>
    <dsp:sp modelId="{854E02B4-CE3E-47E9-ACFF-A4F33F19A846}">
      <dsp:nvSpPr>
        <dsp:cNvPr id="0" name=""/>
        <dsp:cNvSpPr/>
      </dsp:nvSpPr>
      <dsp:spPr>
        <a:xfrm rot="5474999">
          <a:off x="5871384" y="1501669"/>
          <a:ext cx="1803842" cy="213472"/>
        </a:xfrm>
        <a:prstGeom prst="rect">
          <a:avLst/>
        </a:prstGeom>
        <a:solidFill>
          <a:schemeClr val="accent5">
            <a:hueOff val="13189553"/>
            <a:satOff val="-4711"/>
            <a:lumOff val="756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17527-3934-4844-82F0-5FB746587313}">
      <dsp:nvSpPr>
        <dsp:cNvPr id="0" name=""/>
        <dsp:cNvSpPr/>
      </dsp:nvSpPr>
      <dsp:spPr>
        <a:xfrm>
          <a:off x="6313683" y="352944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540859"/>
                <a:satOff val="-4122"/>
                <a:lumOff val="661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1540859"/>
                <a:satOff val="-4122"/>
                <a:lumOff val="661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1540859"/>
                <a:satOff val="-4122"/>
                <a:lumOff val="661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solidFill>
                <a:schemeClr val="tx1"/>
              </a:solidFill>
              <a:latin typeface="Monotype Corsiva" panose="03010101010201010101" pitchFamily="66" charset="0"/>
            </a:rPr>
            <a:t>Проектная деятельность</a:t>
          </a:r>
          <a:endParaRPr lang="ru-RU" sz="3200" b="1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6355366" y="394627"/>
        <a:ext cx="2288556" cy="1339787"/>
      </dsp:txXfrm>
    </dsp:sp>
    <dsp:sp modelId="{2C5F6601-22CB-478A-BE2D-DB4719DB1803}">
      <dsp:nvSpPr>
        <dsp:cNvPr id="0" name=""/>
        <dsp:cNvSpPr/>
      </dsp:nvSpPr>
      <dsp:spPr>
        <a:xfrm rot="5331960">
          <a:off x="5900813" y="3283068"/>
          <a:ext cx="1740071" cy="213472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CDC30-9209-4391-A1B9-A8BD72211F52}">
      <dsp:nvSpPr>
        <dsp:cNvPr id="0" name=""/>
        <dsp:cNvSpPr/>
      </dsp:nvSpPr>
      <dsp:spPr>
        <a:xfrm>
          <a:off x="6274333" y="2166184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3464336"/>
                <a:satOff val="-4809"/>
                <a:lumOff val="77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3464336"/>
                <a:satOff val="-4809"/>
                <a:lumOff val="77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3464336"/>
                <a:satOff val="-4809"/>
                <a:lumOff val="77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Веб-квесты</a:t>
          </a:r>
        </a:p>
      </dsp:txBody>
      <dsp:txXfrm>
        <a:off x="6316016" y="2207867"/>
        <a:ext cx="2288556" cy="1339787"/>
      </dsp:txXfrm>
    </dsp:sp>
    <dsp:sp modelId="{281B587D-1CEA-4317-9BFC-B9EE87189A6F}">
      <dsp:nvSpPr>
        <dsp:cNvPr id="0" name=""/>
        <dsp:cNvSpPr/>
      </dsp:nvSpPr>
      <dsp:spPr>
        <a:xfrm>
          <a:off x="6313683" y="3910827"/>
          <a:ext cx="2371922" cy="1423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Сетевые веб-квесты проекты</a:t>
          </a:r>
          <a:r>
            <a:rPr lang="ru-RU" sz="26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.</a:t>
          </a:r>
        </a:p>
      </dsp:txBody>
      <dsp:txXfrm>
        <a:off x="6355366" y="3952510"/>
        <a:ext cx="2288556" cy="1339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39D64-DE76-47D5-9C90-F14FBAA45AAA}">
      <dsp:nvSpPr>
        <dsp:cNvPr id="0" name=""/>
        <dsp:cNvSpPr/>
      </dsp:nvSpPr>
      <dsp:spPr>
        <a:xfrm rot="16200000">
          <a:off x="1297629" y="-1297629"/>
          <a:ext cx="2586341" cy="51816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 dirty="0">
              <a:solidFill>
                <a:schemeClr val="tx1"/>
              </a:solidFill>
              <a:latin typeface="Monotype Corsiva" panose="03010101010201010101" pitchFamily="66" charset="0"/>
            </a:rPr>
            <a:t>пробудить детскую любознательность</a:t>
          </a:r>
          <a:endParaRPr lang="ru-RU" sz="36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5400000">
        <a:off x="-1" y="1"/>
        <a:ext cx="5181600" cy="1939756"/>
      </dsp:txXfrm>
    </dsp:sp>
    <dsp:sp modelId="{6387A1CA-2920-4F98-9DD7-163BD52EAA6D}">
      <dsp:nvSpPr>
        <dsp:cNvPr id="0" name=""/>
        <dsp:cNvSpPr/>
      </dsp:nvSpPr>
      <dsp:spPr>
        <a:xfrm>
          <a:off x="5181600" y="0"/>
          <a:ext cx="5181600" cy="2586341"/>
        </a:xfrm>
        <a:prstGeom prst="round1Rect">
          <a:avLst/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3200" b="1" i="1" kern="1200" dirty="0">
              <a:solidFill>
                <a:schemeClr val="tx1"/>
              </a:solidFill>
              <a:latin typeface="Monotype Corsiva" panose="03010101010201010101" pitchFamily="66" charset="0"/>
            </a:rPr>
            <a:t>познавательную  активность (желание узнать новое);</a:t>
          </a:r>
          <a:endParaRPr lang="ru-RU" sz="32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5181600" y="0"/>
        <a:ext cx="5181600" cy="1939756"/>
      </dsp:txXfrm>
    </dsp:sp>
    <dsp:sp modelId="{50180110-1D44-4398-AE84-C3888926A841}">
      <dsp:nvSpPr>
        <dsp:cNvPr id="0" name=""/>
        <dsp:cNvSpPr/>
      </dsp:nvSpPr>
      <dsp:spPr>
        <a:xfrm rot="10800000">
          <a:off x="0" y="2586341"/>
          <a:ext cx="5181600" cy="2586341"/>
        </a:xfrm>
        <a:prstGeom prst="round1Rect">
          <a:avLst/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800" b="1" i="1" kern="1200" dirty="0">
              <a:solidFill>
                <a:schemeClr val="tx1"/>
              </a:solidFill>
              <a:latin typeface="Monotype Corsiva" panose="03010101010201010101" pitchFamily="66" charset="0"/>
            </a:rPr>
            <a:t>коммуникативную активность (желание общаться, делиться своими  рассуждениями и впечатлениями с окружающими, и прежде всего с  родителями);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10800000">
        <a:off x="0" y="3232926"/>
        <a:ext cx="5181600" cy="1939756"/>
      </dsp:txXfrm>
    </dsp:sp>
    <dsp:sp modelId="{D71C8A11-45CC-4080-9554-672F4444FFCF}">
      <dsp:nvSpPr>
        <dsp:cNvPr id="0" name=""/>
        <dsp:cNvSpPr/>
      </dsp:nvSpPr>
      <dsp:spPr>
        <a:xfrm rot="5400000">
          <a:off x="6479229" y="1288712"/>
          <a:ext cx="2586341" cy="5181600"/>
        </a:xfrm>
        <a:prstGeom prst="round1Rect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3200" b="1" i="1" kern="1200" dirty="0">
              <a:solidFill>
                <a:schemeClr val="tx1"/>
              </a:solidFill>
              <a:latin typeface="Monotype Corsiva" panose="03010101010201010101" pitchFamily="66" charset="0"/>
            </a:rPr>
            <a:t>творческую активность (творить, выдумывать, пробовать</a:t>
          </a:r>
          <a:endParaRPr lang="ru-RU" sz="32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 rot="-5400000">
        <a:off x="5181599" y="3232926"/>
        <a:ext cx="5181600" cy="1939756"/>
      </dsp:txXfrm>
    </dsp:sp>
    <dsp:sp modelId="{FF6F34E6-2713-4AB0-9BB0-271659876BA1}">
      <dsp:nvSpPr>
        <dsp:cNvPr id="0" name=""/>
        <dsp:cNvSpPr/>
      </dsp:nvSpPr>
      <dsp:spPr>
        <a:xfrm>
          <a:off x="4176908" y="1474634"/>
          <a:ext cx="2506132" cy="1964028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  <a:latin typeface="Monotype Corsiva" panose="03010101010201010101" pitchFamily="66" charset="0"/>
            </a:rPr>
            <a:t>WEB – квест создан для дошкольников и их родителей</a:t>
          </a:r>
          <a:endParaRPr lang="ru-RU" sz="24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4272784" y="1570510"/>
        <a:ext cx="2314380" cy="177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8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4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44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9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6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5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1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9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4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1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4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96D6F4-4E4C-4D3D-B015-97DB25A3603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8861DC-F959-4593-BE3B-50B966B0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EA5DE-A210-41E5-8EF3-5C6E9E1E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1A5F5-A61C-4F24-92DE-0E40E57006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B2F53-C4A9-4A06-A1FD-26A283EF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244F6-B49A-4E22-B65A-A7CC4E9D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00683"/>
          </a:xfrm>
        </p:spPr>
        <p:txBody>
          <a:bodyPr/>
          <a:lstStyle/>
          <a:p>
            <a:r>
              <a:rPr lang="ru-RU" dirty="0"/>
              <a:t>Космическая викторина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94FD8C-3127-48FD-9A8B-5A23DF60FB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A2FBB-DC88-4A14-9CA4-8C5EE423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097471-DDDC-45EF-AB35-589B707B0A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3" t="1427" r="29803" b="329"/>
          <a:stretch/>
        </p:blipFill>
        <p:spPr>
          <a:xfrm>
            <a:off x="3002845" y="0"/>
            <a:ext cx="4868618" cy="6716889"/>
          </a:xfrm>
        </p:spPr>
      </p:pic>
    </p:spTree>
    <p:extLst>
      <p:ext uri="{BB962C8B-B14F-4D97-AF65-F5344CB8AC3E}">
        <p14:creationId xmlns:p14="http://schemas.microsoft.com/office/powerpoint/2010/main" val="198332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B34A0-064A-4B9D-A7B7-68351EF0C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6105"/>
            <a:ext cx="11039475" cy="1444096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Нетрадиционные формы работы с семьей</a:t>
            </a:r>
            <a:r>
              <a:rPr lang="ru-RU" sz="4400" b="1" i="1" dirty="0">
                <a:solidFill>
                  <a:srgbClr val="92D050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6A6C74-33C1-4CDF-B8F3-F1C10AB26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81C6517-416D-4327-A3C9-537CDF4DC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32466"/>
              </p:ext>
            </p:extLst>
          </p:nvPr>
        </p:nvGraphicFramePr>
        <p:xfrm>
          <a:off x="1943936" y="1171074"/>
          <a:ext cx="8689976" cy="56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64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45312-0C0C-48BD-8689-64398309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BE5FA0-E58E-495C-8DD8-C82B4868429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5254673"/>
              </p:ext>
            </p:extLst>
          </p:nvPr>
        </p:nvGraphicFramePr>
        <p:xfrm>
          <a:off x="914400" y="618517"/>
          <a:ext cx="10363200" cy="517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01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83A96-790E-4DFE-BC7A-AF77B2A5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45FF24-5A16-435E-B82B-10877AA490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1235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0610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E8B6E-526A-4F92-B290-840F8463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E60C64-B762-4F4E-B4B5-F5F9F02790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22"/>
            <a:ext cx="12192000" cy="6667078"/>
          </a:xfrm>
        </p:spPr>
      </p:pic>
    </p:spTree>
    <p:extLst>
      <p:ext uri="{BB962C8B-B14F-4D97-AF65-F5344CB8AC3E}">
        <p14:creationId xmlns:p14="http://schemas.microsoft.com/office/powerpoint/2010/main" val="199400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90914-B039-4B7E-AA32-21D105F9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731026-D2FC-4AA7-B384-33E2141FC8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35807"/>
            <a:ext cx="12191999" cy="68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8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B59AC-6D05-4B07-9C7A-92259DD1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C3F195-2A67-4871-801B-9EF5A6D9CA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48422-E831-4853-A0EB-2C410653893F}"/>
              </a:ext>
            </a:extLst>
          </p:cNvPr>
          <p:cNvSpPr txBox="1"/>
          <p:nvPr/>
        </p:nvSpPr>
        <p:spPr>
          <a:xfrm>
            <a:off x="7958667" y="6333067"/>
            <a:ext cx="3846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ребусы</a:t>
            </a:r>
          </a:p>
        </p:txBody>
      </p:sp>
    </p:spTree>
    <p:extLst>
      <p:ext uri="{BB962C8B-B14F-4D97-AF65-F5344CB8AC3E}">
        <p14:creationId xmlns:p14="http://schemas.microsoft.com/office/powerpoint/2010/main" val="221912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A675-4BF2-42EE-975F-380A06C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00553"/>
          </a:xfrm>
        </p:spPr>
        <p:txBody>
          <a:bodyPr/>
          <a:lstStyle/>
          <a:p>
            <a:r>
              <a:rPr lang="ru-RU" dirty="0"/>
              <a:t>Названия планет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C85495-024B-480A-BAA1-058EF8036D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219070"/>
            <a:ext cx="12192000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D11B4-65DC-4125-957B-C0B67404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00553"/>
          </a:xfrm>
        </p:spPr>
        <p:txBody>
          <a:bodyPr/>
          <a:lstStyle/>
          <a:p>
            <a:r>
              <a:rPr lang="ru-RU" dirty="0"/>
              <a:t>Первые в космосе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437DA1-E0D3-4ED7-A1F3-9A9A69D63B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219070"/>
            <a:ext cx="12192000" cy="56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0709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69</TotalTime>
  <Words>84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Monotype Corsiva</vt:lpstr>
      <vt:lpstr>Symbol</vt:lpstr>
      <vt:lpstr>Times New Roman</vt:lpstr>
      <vt:lpstr>Tw Cen MT</vt:lpstr>
      <vt:lpstr>Капля</vt:lpstr>
      <vt:lpstr>Презентация PowerPoint</vt:lpstr>
      <vt:lpstr>Нетрадиционные формы работы с семьей.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Названия планет</vt:lpstr>
      <vt:lpstr>Первые в космосе</vt:lpstr>
      <vt:lpstr>Космическая викторина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работы с семьей.</dc:title>
  <dc:creator>Lenovo</dc:creator>
  <cp:lastModifiedBy>Lenovo</cp:lastModifiedBy>
  <cp:revision>6</cp:revision>
  <dcterms:created xsi:type="dcterms:W3CDTF">2021-02-22T14:08:34Z</dcterms:created>
  <dcterms:modified xsi:type="dcterms:W3CDTF">2021-11-14T14:32:22Z</dcterms:modified>
</cp:coreProperties>
</file>